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B06325-8DE3-4BD8-B9B9-FBE12C695CF0}" type="datetimeFigureOut">
              <a:rPr lang="en-NZ" smtClean="0"/>
              <a:pPr/>
              <a:t>15/06/2012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A82B61-F429-4C95-B9B8-1A40BBACFF61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Environments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Social Studies Starter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Name three things that the physical environment includes: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Air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Water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Plants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Animals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Buildings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Name three things the cultural environment includes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Characteristics of the population 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Values 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Attitudes 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Lifestyles 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NZ" dirty="0" smtClean="0"/>
              <a:t>Relationships.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467600" cy="1143000"/>
          </a:xfrm>
        </p:spPr>
        <p:txBody>
          <a:bodyPr/>
          <a:lstStyle/>
          <a:p>
            <a:pPr algn="ctr"/>
            <a:r>
              <a:rPr lang="en-NZ" dirty="0" smtClean="0"/>
              <a:t>Orokonui Eco-sanctuary</a:t>
            </a:r>
            <a:endParaRPr lang="en-NZ" dirty="0"/>
          </a:p>
        </p:txBody>
      </p:sp>
      <p:pic>
        <p:nvPicPr>
          <p:cNvPr id="1028" name="Picture 4" descr="Orokon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3269874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11560" y="400506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does Orokanui Promote the sustainable</a:t>
            </a:r>
            <a:r>
              <a:rPr kumimoji="0" lang="en-NZ" sz="3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use of the environment?</a:t>
            </a:r>
            <a:endParaRPr kumimoji="0" lang="en-NZ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3568" y="52292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000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Minute</a:t>
            </a:r>
            <a:endParaRPr kumimoji="0" lang="en-NZ" sz="3000" b="1" i="0" u="sng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 smtClean="0"/>
              <a:t>If not managed correctly - name as many human impacts on this environment as possible.....</a:t>
            </a:r>
            <a:endParaRPr lang="en-NZ" dirty="0"/>
          </a:p>
        </p:txBody>
      </p:sp>
      <p:pic>
        <p:nvPicPr>
          <p:cNvPr id="17410" name="Picture 2" descr="http://homepage.mac.com/j.monro/060411Interviews/DairyFarmCanterb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6809941" cy="5112568"/>
          </a:xfrm>
          <a:prstGeom prst="rect">
            <a:avLst/>
          </a:prstGeom>
          <a:noFill/>
        </p:spPr>
      </p:pic>
      <p:pic>
        <p:nvPicPr>
          <p:cNvPr id="4" name="Picture 2" descr="C:\Users\jason palmer\AppData\Local\Microsoft\Windows\Temporary Internet Files\Content.IE5\2KAHIWMQ\MC900084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86791" y="4581128"/>
            <a:ext cx="1686791" cy="1346273"/>
          </a:xfrm>
          <a:prstGeom prst="rect">
            <a:avLst/>
          </a:prstGeom>
          <a:noFill/>
        </p:spPr>
      </p:pic>
      <p:pic>
        <p:nvPicPr>
          <p:cNvPr id="5" name="Picture 2" descr="C:\Users\jason palmer\AppData\Local\Microsoft\Windows\Temporary Internet Files\Content.IE5\2KAHIWMQ\MC900084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80728" y="5229200"/>
            <a:ext cx="1686791" cy="1346273"/>
          </a:xfrm>
          <a:prstGeom prst="rect">
            <a:avLst/>
          </a:prstGeom>
          <a:noFill/>
        </p:spPr>
      </p:pic>
      <p:pic>
        <p:nvPicPr>
          <p:cNvPr id="6" name="Picture 2" descr="C:\Users\jason palmer\AppData\Local\Microsoft\Windows\Temporary Internet Files\Content.IE5\2KAHIWMQ\MC900084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12776" y="4653136"/>
            <a:ext cx="1686791" cy="1346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1212E-6 L 1.30886 -0.003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 Effect - Cow Moo 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1212E-6 L 1.32448 0.0381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2" y="1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 Effect - Cow Moo 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9889E-6 L 1.36459 0.00694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 Effect - Cow Moo 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Quick Fire 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en-NZ" dirty="0" smtClean="0"/>
              <a:t>An 							is an assessment of the possible positive or negative impact that a proposed project may have on the environment, together consisting of the environmental, social and economic aspects.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84482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Environmental Impact Assessment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List as many environmental issues as you can in one minute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8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NZ" dirty="0" smtClean="0"/>
              <a:t>Climate change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Conservation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Energy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Environmental degradation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Environmental health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Genetic engineering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Intensive farming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Land degradation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Soil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Nanotechnology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Nuclear issues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Overpopulation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Ozone depletion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Pollution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Water pollution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Resource depletion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Consumerism</a:t>
            </a:r>
          </a:p>
          <a:p>
            <a:pPr algn="ctr">
              <a:lnSpc>
                <a:spcPct val="170000"/>
              </a:lnSpc>
            </a:pPr>
            <a:r>
              <a:rPr lang="en-NZ" dirty="0" smtClean="0"/>
              <a:t>Waste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111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Environments</vt:lpstr>
      <vt:lpstr>Name three things that the physical environment includes:</vt:lpstr>
      <vt:lpstr>Name three things the cultural environment includes</vt:lpstr>
      <vt:lpstr>Orokonui Eco-sanctuary</vt:lpstr>
      <vt:lpstr>If not managed correctly - name as many human impacts on this environment as possible.....</vt:lpstr>
      <vt:lpstr>Quick Fire Question</vt:lpstr>
      <vt:lpstr>List as many environmental issues as you can in one minute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Environments</dc:title>
  <dc:creator>jason palmer</dc:creator>
  <cp:lastModifiedBy>jason palmer</cp:lastModifiedBy>
  <cp:revision>5</cp:revision>
  <dcterms:created xsi:type="dcterms:W3CDTF">2012-06-14T08:44:51Z</dcterms:created>
  <dcterms:modified xsi:type="dcterms:W3CDTF">2012-06-14T21:36:16Z</dcterms:modified>
</cp:coreProperties>
</file>